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9" r:id="rId6"/>
    <p:sldId id="280" r:id="rId7"/>
    <p:sldId id="257" r:id="rId8"/>
    <p:sldId id="258" r:id="rId9"/>
    <p:sldId id="259" r:id="rId10"/>
    <p:sldId id="281" r:id="rId11"/>
    <p:sldId id="283" r:id="rId12"/>
    <p:sldId id="284" r:id="rId13"/>
    <p:sldId id="285" r:id="rId14"/>
    <p:sldId id="286" r:id="rId15"/>
    <p:sldId id="297" r:id="rId16"/>
    <p:sldId id="298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5F5C17-D4E5-4F76-8C3E-6BAD1C144B3D}" v="1" dt="2020-11-15T23:41:57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D" userId="e8efdd4b-e483-44c7-b9d5-9a6073ecec70" providerId="ADAL" clId="{98870F44-23B3-4EB6-8E82-2A6D020FC212}"/>
    <pc:docChg chg="custSel modSld">
      <pc:chgData name="Matthew D" userId="e8efdd4b-e483-44c7-b9d5-9a6073ecec70" providerId="ADAL" clId="{98870F44-23B3-4EB6-8E82-2A6D020FC212}" dt="2020-10-21T02:20:16.427" v="45" actId="20577"/>
      <pc:docMkLst>
        <pc:docMk/>
      </pc:docMkLst>
      <pc:sldChg chg="modSp mod">
        <pc:chgData name="Matthew D" userId="e8efdd4b-e483-44c7-b9d5-9a6073ecec70" providerId="ADAL" clId="{98870F44-23B3-4EB6-8E82-2A6D020FC212}" dt="2020-10-21T02:20:16.427" v="45" actId="20577"/>
        <pc:sldMkLst>
          <pc:docMk/>
          <pc:sldMk cId="2326503757" sldId="286"/>
        </pc:sldMkLst>
        <pc:spChg chg="mod">
          <ac:chgData name="Matthew D" userId="e8efdd4b-e483-44c7-b9d5-9a6073ecec70" providerId="ADAL" clId="{98870F44-23B3-4EB6-8E82-2A6D020FC212}" dt="2020-10-21T02:20:16.427" v="45" actId="20577"/>
          <ac:spMkLst>
            <pc:docMk/>
            <pc:sldMk cId="2326503757" sldId="286"/>
            <ac:spMk id="3" creationId="{1F984962-D299-43C4-8858-E7A849C7FEF4}"/>
          </ac:spMkLst>
        </pc:spChg>
      </pc:sldChg>
    </pc:docChg>
  </pc:docChgLst>
  <pc:docChgLst>
    <pc:chgData name="Matthew D" userId="e8efdd4b-e483-44c7-b9d5-9a6073ecec70" providerId="ADAL" clId="{E75F5C17-D4E5-4F76-8C3E-6BAD1C144B3D}"/>
    <pc:docChg chg="undo custSel modSld">
      <pc:chgData name="Matthew D" userId="e8efdd4b-e483-44c7-b9d5-9a6073ecec70" providerId="ADAL" clId="{E75F5C17-D4E5-4F76-8C3E-6BAD1C144B3D}" dt="2020-11-15T23:47:06.502" v="90" actId="1076"/>
      <pc:docMkLst>
        <pc:docMk/>
      </pc:docMkLst>
      <pc:sldChg chg="modSp mod">
        <pc:chgData name="Matthew D" userId="e8efdd4b-e483-44c7-b9d5-9a6073ecec70" providerId="ADAL" clId="{E75F5C17-D4E5-4F76-8C3E-6BAD1C144B3D}" dt="2020-11-15T23:47:06.502" v="90" actId="1076"/>
        <pc:sldMkLst>
          <pc:docMk/>
          <pc:sldMk cId="2615313165" sldId="256"/>
        </pc:sldMkLst>
        <pc:picChg chg="mod">
          <ac:chgData name="Matthew D" userId="e8efdd4b-e483-44c7-b9d5-9a6073ecec70" providerId="ADAL" clId="{E75F5C17-D4E5-4F76-8C3E-6BAD1C144B3D}" dt="2020-11-15T23:47:06.502" v="90" actId="1076"/>
          <ac:picMkLst>
            <pc:docMk/>
            <pc:sldMk cId="2615313165" sldId="256"/>
            <ac:picMk id="5" creationId="{7B6379BC-8EBE-4D87-8F53-8EAAA7D78183}"/>
          </ac:picMkLst>
        </pc:picChg>
      </pc:sldChg>
      <pc:sldChg chg="modSp mod">
        <pc:chgData name="Matthew D" userId="e8efdd4b-e483-44c7-b9d5-9a6073ecec70" providerId="ADAL" clId="{E75F5C17-D4E5-4F76-8C3E-6BAD1C144B3D}" dt="2020-11-15T23:40:28.944" v="4" actId="20577"/>
        <pc:sldMkLst>
          <pc:docMk/>
          <pc:sldMk cId="1828311654" sldId="258"/>
        </pc:sldMkLst>
        <pc:spChg chg="mod">
          <ac:chgData name="Matthew D" userId="e8efdd4b-e483-44c7-b9d5-9a6073ecec70" providerId="ADAL" clId="{E75F5C17-D4E5-4F76-8C3E-6BAD1C144B3D}" dt="2020-11-15T23:40:28.944" v="4" actId="20577"/>
          <ac:spMkLst>
            <pc:docMk/>
            <pc:sldMk cId="1828311654" sldId="258"/>
            <ac:spMk id="3" creationId="{8FFD2D2C-6B0E-438E-81B7-76CFAD58524C}"/>
          </ac:spMkLst>
        </pc:spChg>
      </pc:sldChg>
      <pc:sldChg chg="modSp mod">
        <pc:chgData name="Matthew D" userId="e8efdd4b-e483-44c7-b9d5-9a6073ecec70" providerId="ADAL" clId="{E75F5C17-D4E5-4F76-8C3E-6BAD1C144B3D}" dt="2020-11-15T23:44:52.670" v="87" actId="20577"/>
        <pc:sldMkLst>
          <pc:docMk/>
          <pc:sldMk cId="3960624552" sldId="279"/>
        </pc:sldMkLst>
        <pc:spChg chg="mod">
          <ac:chgData name="Matthew D" userId="e8efdd4b-e483-44c7-b9d5-9a6073ecec70" providerId="ADAL" clId="{E75F5C17-D4E5-4F76-8C3E-6BAD1C144B3D}" dt="2020-11-15T23:44:52.670" v="87" actId="20577"/>
          <ac:spMkLst>
            <pc:docMk/>
            <pc:sldMk cId="3960624552" sldId="279"/>
            <ac:spMk id="3" creationId="{798AC906-DDE1-4CDA-B82A-1BA83E0EAB11}"/>
          </ac:spMkLst>
        </pc:spChg>
      </pc:sldChg>
      <pc:sldChg chg="modSp mod">
        <pc:chgData name="Matthew D" userId="e8efdd4b-e483-44c7-b9d5-9a6073ecec70" providerId="ADAL" clId="{E75F5C17-D4E5-4F76-8C3E-6BAD1C144B3D}" dt="2020-11-15T23:45:08.566" v="89" actId="20577"/>
        <pc:sldMkLst>
          <pc:docMk/>
          <pc:sldMk cId="3782357375" sldId="280"/>
        </pc:sldMkLst>
        <pc:spChg chg="mod">
          <ac:chgData name="Matthew D" userId="e8efdd4b-e483-44c7-b9d5-9a6073ecec70" providerId="ADAL" clId="{E75F5C17-D4E5-4F76-8C3E-6BAD1C144B3D}" dt="2020-11-15T23:45:08.566" v="89" actId="20577"/>
          <ac:spMkLst>
            <pc:docMk/>
            <pc:sldMk cId="3782357375" sldId="280"/>
            <ac:spMk id="3" creationId="{1D026543-B7D2-4CDC-B521-C85F41F6DBFE}"/>
          </ac:spMkLst>
        </pc:spChg>
      </pc:sldChg>
      <pc:sldChg chg="modSp mod">
        <pc:chgData name="Matthew D" userId="e8efdd4b-e483-44c7-b9d5-9a6073ecec70" providerId="ADAL" clId="{E75F5C17-D4E5-4F76-8C3E-6BAD1C144B3D}" dt="2020-11-15T23:42:03.467" v="75" actId="1076"/>
        <pc:sldMkLst>
          <pc:docMk/>
          <pc:sldMk cId="3267579326" sldId="297"/>
        </pc:sldMkLst>
        <pc:spChg chg="mod">
          <ac:chgData name="Matthew D" userId="e8efdd4b-e483-44c7-b9d5-9a6073ecec70" providerId="ADAL" clId="{E75F5C17-D4E5-4F76-8C3E-6BAD1C144B3D}" dt="2020-11-15T23:40:47.821" v="15" actId="20577"/>
          <ac:spMkLst>
            <pc:docMk/>
            <pc:sldMk cId="3267579326" sldId="297"/>
            <ac:spMk id="2" creationId="{6D76D310-BBF1-4205-8983-D51C096E2BF2}"/>
          </ac:spMkLst>
        </pc:spChg>
        <pc:spChg chg="mod">
          <ac:chgData name="Matthew D" userId="e8efdd4b-e483-44c7-b9d5-9a6073ecec70" providerId="ADAL" clId="{E75F5C17-D4E5-4F76-8C3E-6BAD1C144B3D}" dt="2020-11-15T23:41:58.239" v="74" actId="20577"/>
          <ac:spMkLst>
            <pc:docMk/>
            <pc:sldMk cId="3267579326" sldId="297"/>
            <ac:spMk id="3" creationId="{2CD1780A-3937-49BA-B380-F8615E9F75F8}"/>
          </ac:spMkLst>
        </pc:spChg>
        <pc:picChg chg="mod">
          <ac:chgData name="Matthew D" userId="e8efdd4b-e483-44c7-b9d5-9a6073ecec70" providerId="ADAL" clId="{E75F5C17-D4E5-4F76-8C3E-6BAD1C144B3D}" dt="2020-11-15T23:42:03.467" v="75" actId="1076"/>
          <ac:picMkLst>
            <pc:docMk/>
            <pc:sldMk cId="3267579326" sldId="297"/>
            <ac:picMk id="5" creationId="{2DE90971-2D6D-46C8-864A-301FE262F7C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92955-D365-4007-99F1-160667F866D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DDFE89-7540-4846-8FB8-53628D9CBF0D}">
      <dgm:prSet/>
      <dgm:spPr/>
      <dgm:t>
        <a:bodyPr/>
        <a:lstStyle/>
        <a:p>
          <a:r>
            <a:rPr lang="en-US"/>
            <a:t>We’re creating this site for the following users</a:t>
          </a:r>
        </a:p>
      </dgm:t>
    </dgm:pt>
    <dgm:pt modelId="{632C042D-03A3-455C-B39E-0ED3E820FF66}" type="parTrans" cxnId="{CBDA2D0C-D348-4D84-A920-F1DB3BC65E81}">
      <dgm:prSet/>
      <dgm:spPr/>
      <dgm:t>
        <a:bodyPr/>
        <a:lstStyle/>
        <a:p>
          <a:endParaRPr lang="en-US"/>
        </a:p>
      </dgm:t>
    </dgm:pt>
    <dgm:pt modelId="{7446CC2D-2747-433E-9CAC-EF58E8845383}" type="sibTrans" cxnId="{CBDA2D0C-D348-4D84-A920-F1DB3BC65E81}">
      <dgm:prSet/>
      <dgm:spPr/>
      <dgm:t>
        <a:bodyPr/>
        <a:lstStyle/>
        <a:p>
          <a:endParaRPr lang="en-US"/>
        </a:p>
      </dgm:t>
    </dgm:pt>
    <dgm:pt modelId="{BB2B7773-EAEE-413F-91B0-DD242C53FD50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Researcher</a:t>
          </a:r>
          <a:r>
            <a:rPr lang="en-US"/>
            <a:t> </a:t>
          </a:r>
        </a:p>
      </dgm:t>
    </dgm:pt>
    <dgm:pt modelId="{B3BB3360-FB51-4AA5-8F36-6D9688B805E3}" type="parTrans" cxnId="{AC7F4783-2DF9-4D15-86E8-D8E1F0DDB6B7}">
      <dgm:prSet/>
      <dgm:spPr/>
      <dgm:t>
        <a:bodyPr/>
        <a:lstStyle/>
        <a:p>
          <a:endParaRPr lang="en-US"/>
        </a:p>
      </dgm:t>
    </dgm:pt>
    <dgm:pt modelId="{31EE6A3A-A01C-47FE-B48A-7EDD0645819C}" type="sibTrans" cxnId="{AC7F4783-2DF9-4D15-86E8-D8E1F0DDB6B7}">
      <dgm:prSet/>
      <dgm:spPr/>
      <dgm:t>
        <a:bodyPr/>
        <a:lstStyle/>
        <a:p>
          <a:endParaRPr lang="en-US"/>
        </a:p>
      </dgm:t>
    </dgm:pt>
    <dgm:pt modelId="{5064DDF5-4669-4AC7-BE60-BAA088EC3081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Student</a:t>
          </a:r>
        </a:p>
      </dgm:t>
    </dgm:pt>
    <dgm:pt modelId="{6A08B58C-F12B-4BC9-9380-BAC0D043F3A0}" type="parTrans" cxnId="{7BFAF45E-957F-4D7F-8DA7-A48CE75EBFC0}">
      <dgm:prSet/>
      <dgm:spPr/>
      <dgm:t>
        <a:bodyPr/>
        <a:lstStyle/>
        <a:p>
          <a:endParaRPr lang="en-US"/>
        </a:p>
      </dgm:t>
    </dgm:pt>
    <dgm:pt modelId="{E0D4FC62-5A6D-49FF-8028-33591DFC875A}" type="sibTrans" cxnId="{7BFAF45E-957F-4D7F-8DA7-A48CE75EBFC0}">
      <dgm:prSet/>
      <dgm:spPr/>
      <dgm:t>
        <a:bodyPr/>
        <a:lstStyle/>
        <a:p>
          <a:endParaRPr lang="en-US"/>
        </a:p>
      </dgm:t>
    </dgm:pt>
    <dgm:pt modelId="{441930F4-2920-499E-9626-B4ED2E702738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Industry </a:t>
          </a:r>
        </a:p>
      </dgm:t>
    </dgm:pt>
    <dgm:pt modelId="{CC280FA1-0233-416D-88F0-C689C7E917BB}" type="parTrans" cxnId="{7A0ABC2B-0E66-409D-A2C2-92A3320A6973}">
      <dgm:prSet/>
      <dgm:spPr/>
      <dgm:t>
        <a:bodyPr/>
        <a:lstStyle/>
        <a:p>
          <a:endParaRPr lang="en-US"/>
        </a:p>
      </dgm:t>
    </dgm:pt>
    <dgm:pt modelId="{683287CB-736E-48D3-8084-45FE98B5420A}" type="sibTrans" cxnId="{7A0ABC2B-0E66-409D-A2C2-92A3320A6973}">
      <dgm:prSet/>
      <dgm:spPr/>
      <dgm:t>
        <a:bodyPr/>
        <a:lstStyle/>
        <a:p>
          <a:endParaRPr lang="en-US"/>
        </a:p>
      </dgm:t>
    </dgm:pt>
    <dgm:pt modelId="{FAEADE65-2542-4F0C-B888-2E859F3BFAA8}" type="pres">
      <dgm:prSet presAssocID="{B9592955-D365-4007-99F1-160667F866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888F6D-EC9D-4CB6-8235-72D05C659632}" type="pres">
      <dgm:prSet presAssocID="{10DDFE89-7540-4846-8FB8-53628D9CBF0D}" presName="hierRoot1" presStyleCnt="0"/>
      <dgm:spPr/>
    </dgm:pt>
    <dgm:pt modelId="{2A68BDE5-075E-4092-A861-A2C178BF361F}" type="pres">
      <dgm:prSet presAssocID="{10DDFE89-7540-4846-8FB8-53628D9CBF0D}" presName="composite" presStyleCnt="0"/>
      <dgm:spPr/>
    </dgm:pt>
    <dgm:pt modelId="{239D1057-4158-4D21-82A7-484FEBFC8520}" type="pres">
      <dgm:prSet presAssocID="{10DDFE89-7540-4846-8FB8-53628D9CBF0D}" presName="background" presStyleLbl="node0" presStyleIdx="0" presStyleCnt="1"/>
      <dgm:spPr/>
    </dgm:pt>
    <dgm:pt modelId="{F9E0C7DD-E727-407A-9D16-5D047FCC6F39}" type="pres">
      <dgm:prSet presAssocID="{10DDFE89-7540-4846-8FB8-53628D9CBF0D}" presName="text" presStyleLbl="fgAcc0" presStyleIdx="0" presStyleCnt="1" custScaleX="205767" custLinFactNeighborX="-1521" custLinFactNeighborY="-17441">
        <dgm:presLayoutVars>
          <dgm:chPref val="3"/>
        </dgm:presLayoutVars>
      </dgm:prSet>
      <dgm:spPr/>
    </dgm:pt>
    <dgm:pt modelId="{468B1BFD-0B01-4BA9-9989-5063C481242F}" type="pres">
      <dgm:prSet presAssocID="{10DDFE89-7540-4846-8FB8-53628D9CBF0D}" presName="hierChild2" presStyleCnt="0"/>
      <dgm:spPr/>
    </dgm:pt>
    <dgm:pt modelId="{4CC84675-4825-436A-889D-464A3DC40DBB}" type="pres">
      <dgm:prSet presAssocID="{B3BB3360-FB51-4AA5-8F36-6D9688B805E3}" presName="Name10" presStyleLbl="parChTrans1D2" presStyleIdx="0" presStyleCnt="3"/>
      <dgm:spPr/>
    </dgm:pt>
    <dgm:pt modelId="{7E07D44A-A4A6-4124-A5E4-CC45716B8C43}" type="pres">
      <dgm:prSet presAssocID="{BB2B7773-EAEE-413F-91B0-DD242C53FD50}" presName="hierRoot2" presStyleCnt="0"/>
      <dgm:spPr/>
    </dgm:pt>
    <dgm:pt modelId="{17850D73-4BA8-4FE0-8BCA-8FC5F696A00D}" type="pres">
      <dgm:prSet presAssocID="{BB2B7773-EAEE-413F-91B0-DD242C53FD50}" presName="composite2" presStyleCnt="0"/>
      <dgm:spPr/>
    </dgm:pt>
    <dgm:pt modelId="{2B1BBD52-C4EA-4E60-8939-FB1008EA597E}" type="pres">
      <dgm:prSet presAssocID="{BB2B7773-EAEE-413F-91B0-DD242C53FD50}" presName="background2" presStyleLbl="node2" presStyleIdx="0" presStyleCnt="3"/>
      <dgm:spPr/>
    </dgm:pt>
    <dgm:pt modelId="{DA726B27-6A5F-4398-A06A-57518B5DF956}" type="pres">
      <dgm:prSet presAssocID="{BB2B7773-EAEE-413F-91B0-DD242C53FD50}" presName="text2" presStyleLbl="fgAcc2" presStyleIdx="0" presStyleCnt="3">
        <dgm:presLayoutVars>
          <dgm:chPref val="3"/>
        </dgm:presLayoutVars>
      </dgm:prSet>
      <dgm:spPr/>
    </dgm:pt>
    <dgm:pt modelId="{6F5944F5-E014-4DED-B109-482D32253803}" type="pres">
      <dgm:prSet presAssocID="{BB2B7773-EAEE-413F-91B0-DD242C53FD50}" presName="hierChild3" presStyleCnt="0"/>
      <dgm:spPr/>
    </dgm:pt>
    <dgm:pt modelId="{3DCF3CFC-916B-4B78-A8DE-308DB9702FF5}" type="pres">
      <dgm:prSet presAssocID="{6A08B58C-F12B-4BC9-9380-BAC0D043F3A0}" presName="Name10" presStyleLbl="parChTrans1D2" presStyleIdx="1" presStyleCnt="3"/>
      <dgm:spPr/>
    </dgm:pt>
    <dgm:pt modelId="{6BBB51BE-1367-45F8-BBC2-D3748EE338A3}" type="pres">
      <dgm:prSet presAssocID="{5064DDF5-4669-4AC7-BE60-BAA088EC3081}" presName="hierRoot2" presStyleCnt="0"/>
      <dgm:spPr/>
    </dgm:pt>
    <dgm:pt modelId="{C41F8840-108A-417E-AD15-A39E0F4C8E7B}" type="pres">
      <dgm:prSet presAssocID="{5064DDF5-4669-4AC7-BE60-BAA088EC3081}" presName="composite2" presStyleCnt="0"/>
      <dgm:spPr/>
    </dgm:pt>
    <dgm:pt modelId="{08BAD6C2-69C0-43C8-8985-75ECA3CEA2A2}" type="pres">
      <dgm:prSet presAssocID="{5064DDF5-4669-4AC7-BE60-BAA088EC3081}" presName="background2" presStyleLbl="node2" presStyleIdx="1" presStyleCnt="3"/>
      <dgm:spPr/>
    </dgm:pt>
    <dgm:pt modelId="{11CE24D9-DF68-4FE2-ABB9-C1174782D4F0}" type="pres">
      <dgm:prSet presAssocID="{5064DDF5-4669-4AC7-BE60-BAA088EC3081}" presName="text2" presStyleLbl="fgAcc2" presStyleIdx="1" presStyleCnt="3">
        <dgm:presLayoutVars>
          <dgm:chPref val="3"/>
        </dgm:presLayoutVars>
      </dgm:prSet>
      <dgm:spPr/>
    </dgm:pt>
    <dgm:pt modelId="{20D83FEE-D11B-4859-8A87-7B7980507D58}" type="pres">
      <dgm:prSet presAssocID="{5064DDF5-4669-4AC7-BE60-BAA088EC3081}" presName="hierChild3" presStyleCnt="0"/>
      <dgm:spPr/>
    </dgm:pt>
    <dgm:pt modelId="{3C277559-9352-47D3-BCC8-E494F4BF4C9A}" type="pres">
      <dgm:prSet presAssocID="{CC280FA1-0233-416D-88F0-C689C7E917BB}" presName="Name10" presStyleLbl="parChTrans1D2" presStyleIdx="2" presStyleCnt="3"/>
      <dgm:spPr/>
    </dgm:pt>
    <dgm:pt modelId="{D1F523B0-0705-46EC-A585-E7905926B9E8}" type="pres">
      <dgm:prSet presAssocID="{441930F4-2920-499E-9626-B4ED2E702738}" presName="hierRoot2" presStyleCnt="0"/>
      <dgm:spPr/>
    </dgm:pt>
    <dgm:pt modelId="{A0BEA40E-B87E-4AE7-AB35-37CD40B22FF3}" type="pres">
      <dgm:prSet presAssocID="{441930F4-2920-499E-9626-B4ED2E702738}" presName="composite2" presStyleCnt="0"/>
      <dgm:spPr/>
    </dgm:pt>
    <dgm:pt modelId="{6A038D02-731A-495B-87FC-B09DC003DD51}" type="pres">
      <dgm:prSet presAssocID="{441930F4-2920-499E-9626-B4ED2E702738}" presName="background2" presStyleLbl="node2" presStyleIdx="2" presStyleCnt="3"/>
      <dgm:spPr/>
    </dgm:pt>
    <dgm:pt modelId="{3839ED19-A588-4F94-AFCF-3A174C061E67}" type="pres">
      <dgm:prSet presAssocID="{441930F4-2920-499E-9626-B4ED2E702738}" presName="text2" presStyleLbl="fgAcc2" presStyleIdx="2" presStyleCnt="3">
        <dgm:presLayoutVars>
          <dgm:chPref val="3"/>
        </dgm:presLayoutVars>
      </dgm:prSet>
      <dgm:spPr/>
    </dgm:pt>
    <dgm:pt modelId="{8098E693-2398-4565-9A21-2B2647117041}" type="pres">
      <dgm:prSet presAssocID="{441930F4-2920-499E-9626-B4ED2E702738}" presName="hierChild3" presStyleCnt="0"/>
      <dgm:spPr/>
    </dgm:pt>
  </dgm:ptLst>
  <dgm:cxnLst>
    <dgm:cxn modelId="{7E465B09-7933-45EB-8861-DDE3CF94A31B}" type="presOf" srcId="{B3BB3360-FB51-4AA5-8F36-6D9688B805E3}" destId="{4CC84675-4825-436A-889D-464A3DC40DBB}" srcOrd="0" destOrd="0" presId="urn:microsoft.com/office/officeart/2005/8/layout/hierarchy1"/>
    <dgm:cxn modelId="{5CF84C0B-22F7-49AE-9D6C-F0173CC11EF2}" type="presOf" srcId="{B9592955-D365-4007-99F1-160667F866D9}" destId="{FAEADE65-2542-4F0C-B888-2E859F3BFAA8}" srcOrd="0" destOrd="0" presId="urn:microsoft.com/office/officeart/2005/8/layout/hierarchy1"/>
    <dgm:cxn modelId="{CBDA2D0C-D348-4D84-A920-F1DB3BC65E81}" srcId="{B9592955-D365-4007-99F1-160667F866D9}" destId="{10DDFE89-7540-4846-8FB8-53628D9CBF0D}" srcOrd="0" destOrd="0" parTransId="{632C042D-03A3-455C-B39E-0ED3E820FF66}" sibTransId="{7446CC2D-2747-433E-9CAC-EF58E8845383}"/>
    <dgm:cxn modelId="{7A0ABC2B-0E66-409D-A2C2-92A3320A6973}" srcId="{10DDFE89-7540-4846-8FB8-53628D9CBF0D}" destId="{441930F4-2920-499E-9626-B4ED2E702738}" srcOrd="2" destOrd="0" parTransId="{CC280FA1-0233-416D-88F0-C689C7E917BB}" sibTransId="{683287CB-736E-48D3-8084-45FE98B5420A}"/>
    <dgm:cxn modelId="{7BFAF45E-957F-4D7F-8DA7-A48CE75EBFC0}" srcId="{10DDFE89-7540-4846-8FB8-53628D9CBF0D}" destId="{5064DDF5-4669-4AC7-BE60-BAA088EC3081}" srcOrd="1" destOrd="0" parTransId="{6A08B58C-F12B-4BC9-9380-BAC0D043F3A0}" sibTransId="{E0D4FC62-5A6D-49FF-8028-33591DFC875A}"/>
    <dgm:cxn modelId="{2776C87A-3BD7-428A-82B8-5E80486AC834}" type="presOf" srcId="{CC280FA1-0233-416D-88F0-C689C7E917BB}" destId="{3C277559-9352-47D3-BCC8-E494F4BF4C9A}" srcOrd="0" destOrd="0" presId="urn:microsoft.com/office/officeart/2005/8/layout/hierarchy1"/>
    <dgm:cxn modelId="{2F947180-8B8D-4BAA-983A-AEB42A336324}" type="presOf" srcId="{441930F4-2920-499E-9626-B4ED2E702738}" destId="{3839ED19-A588-4F94-AFCF-3A174C061E67}" srcOrd="0" destOrd="0" presId="urn:microsoft.com/office/officeart/2005/8/layout/hierarchy1"/>
    <dgm:cxn modelId="{8ADB1A83-752F-4010-8A87-837B550BFDB4}" type="presOf" srcId="{6A08B58C-F12B-4BC9-9380-BAC0D043F3A0}" destId="{3DCF3CFC-916B-4B78-A8DE-308DB9702FF5}" srcOrd="0" destOrd="0" presId="urn:microsoft.com/office/officeart/2005/8/layout/hierarchy1"/>
    <dgm:cxn modelId="{AC7F4783-2DF9-4D15-86E8-D8E1F0DDB6B7}" srcId="{10DDFE89-7540-4846-8FB8-53628D9CBF0D}" destId="{BB2B7773-EAEE-413F-91B0-DD242C53FD50}" srcOrd="0" destOrd="0" parTransId="{B3BB3360-FB51-4AA5-8F36-6D9688B805E3}" sibTransId="{31EE6A3A-A01C-47FE-B48A-7EDD0645819C}"/>
    <dgm:cxn modelId="{DFD1AC96-A1DE-4F3B-846B-A7E5CFF37840}" type="presOf" srcId="{10DDFE89-7540-4846-8FB8-53628D9CBF0D}" destId="{F9E0C7DD-E727-407A-9D16-5D047FCC6F39}" srcOrd="0" destOrd="0" presId="urn:microsoft.com/office/officeart/2005/8/layout/hierarchy1"/>
    <dgm:cxn modelId="{C93479A9-8209-4ABE-9A88-6F63F7FCD8CD}" type="presOf" srcId="{5064DDF5-4669-4AC7-BE60-BAA088EC3081}" destId="{11CE24D9-DF68-4FE2-ABB9-C1174782D4F0}" srcOrd="0" destOrd="0" presId="urn:microsoft.com/office/officeart/2005/8/layout/hierarchy1"/>
    <dgm:cxn modelId="{4F40FBBC-F60C-4748-B8E3-9C297A6D7640}" type="presOf" srcId="{BB2B7773-EAEE-413F-91B0-DD242C53FD50}" destId="{DA726B27-6A5F-4398-A06A-57518B5DF956}" srcOrd="0" destOrd="0" presId="urn:microsoft.com/office/officeart/2005/8/layout/hierarchy1"/>
    <dgm:cxn modelId="{A6CD4016-DC83-40E1-8EE7-324AD0855A8E}" type="presParOf" srcId="{FAEADE65-2542-4F0C-B888-2E859F3BFAA8}" destId="{E7888F6D-EC9D-4CB6-8235-72D05C659632}" srcOrd="0" destOrd="0" presId="urn:microsoft.com/office/officeart/2005/8/layout/hierarchy1"/>
    <dgm:cxn modelId="{0532717E-3573-4124-AC47-B21519C0A6E7}" type="presParOf" srcId="{E7888F6D-EC9D-4CB6-8235-72D05C659632}" destId="{2A68BDE5-075E-4092-A861-A2C178BF361F}" srcOrd="0" destOrd="0" presId="urn:microsoft.com/office/officeart/2005/8/layout/hierarchy1"/>
    <dgm:cxn modelId="{528861A5-07B9-4BBE-82D7-6DB9B6A47ECD}" type="presParOf" srcId="{2A68BDE5-075E-4092-A861-A2C178BF361F}" destId="{239D1057-4158-4D21-82A7-484FEBFC8520}" srcOrd="0" destOrd="0" presId="urn:microsoft.com/office/officeart/2005/8/layout/hierarchy1"/>
    <dgm:cxn modelId="{4A9F2984-38AA-436B-905B-465AE61C3BF3}" type="presParOf" srcId="{2A68BDE5-075E-4092-A861-A2C178BF361F}" destId="{F9E0C7DD-E727-407A-9D16-5D047FCC6F39}" srcOrd="1" destOrd="0" presId="urn:microsoft.com/office/officeart/2005/8/layout/hierarchy1"/>
    <dgm:cxn modelId="{F4D1EAF2-F85B-40A6-9F57-4CBA7A67825D}" type="presParOf" srcId="{E7888F6D-EC9D-4CB6-8235-72D05C659632}" destId="{468B1BFD-0B01-4BA9-9989-5063C481242F}" srcOrd="1" destOrd="0" presId="urn:microsoft.com/office/officeart/2005/8/layout/hierarchy1"/>
    <dgm:cxn modelId="{80FFBC23-9739-42BB-8688-C0CC1633A437}" type="presParOf" srcId="{468B1BFD-0B01-4BA9-9989-5063C481242F}" destId="{4CC84675-4825-436A-889D-464A3DC40DBB}" srcOrd="0" destOrd="0" presId="urn:microsoft.com/office/officeart/2005/8/layout/hierarchy1"/>
    <dgm:cxn modelId="{27B5FC41-2CD7-49FB-AA4C-2DDDC59A6F4C}" type="presParOf" srcId="{468B1BFD-0B01-4BA9-9989-5063C481242F}" destId="{7E07D44A-A4A6-4124-A5E4-CC45716B8C43}" srcOrd="1" destOrd="0" presId="urn:microsoft.com/office/officeart/2005/8/layout/hierarchy1"/>
    <dgm:cxn modelId="{EC9EDEA9-92B7-48C4-A4E2-61AB0FAC4506}" type="presParOf" srcId="{7E07D44A-A4A6-4124-A5E4-CC45716B8C43}" destId="{17850D73-4BA8-4FE0-8BCA-8FC5F696A00D}" srcOrd="0" destOrd="0" presId="urn:microsoft.com/office/officeart/2005/8/layout/hierarchy1"/>
    <dgm:cxn modelId="{0298FBB3-5EF5-4802-8259-233A5668D3DD}" type="presParOf" srcId="{17850D73-4BA8-4FE0-8BCA-8FC5F696A00D}" destId="{2B1BBD52-C4EA-4E60-8939-FB1008EA597E}" srcOrd="0" destOrd="0" presId="urn:microsoft.com/office/officeart/2005/8/layout/hierarchy1"/>
    <dgm:cxn modelId="{935E6129-11B1-46E1-BFF7-F279BDF79809}" type="presParOf" srcId="{17850D73-4BA8-4FE0-8BCA-8FC5F696A00D}" destId="{DA726B27-6A5F-4398-A06A-57518B5DF956}" srcOrd="1" destOrd="0" presId="urn:microsoft.com/office/officeart/2005/8/layout/hierarchy1"/>
    <dgm:cxn modelId="{2C99E8B7-7D6E-4C4C-8C52-6D54CABED399}" type="presParOf" srcId="{7E07D44A-A4A6-4124-A5E4-CC45716B8C43}" destId="{6F5944F5-E014-4DED-B109-482D32253803}" srcOrd="1" destOrd="0" presId="urn:microsoft.com/office/officeart/2005/8/layout/hierarchy1"/>
    <dgm:cxn modelId="{5944130A-01BE-436B-8D11-15F58FDD958B}" type="presParOf" srcId="{468B1BFD-0B01-4BA9-9989-5063C481242F}" destId="{3DCF3CFC-916B-4B78-A8DE-308DB9702FF5}" srcOrd="2" destOrd="0" presId="urn:microsoft.com/office/officeart/2005/8/layout/hierarchy1"/>
    <dgm:cxn modelId="{D28528F8-5F2B-4F16-BEE8-B2D7336F5ECA}" type="presParOf" srcId="{468B1BFD-0B01-4BA9-9989-5063C481242F}" destId="{6BBB51BE-1367-45F8-BBC2-D3748EE338A3}" srcOrd="3" destOrd="0" presId="urn:microsoft.com/office/officeart/2005/8/layout/hierarchy1"/>
    <dgm:cxn modelId="{2D7A1CDF-92E9-4117-8770-5D7DAD468FAE}" type="presParOf" srcId="{6BBB51BE-1367-45F8-BBC2-D3748EE338A3}" destId="{C41F8840-108A-417E-AD15-A39E0F4C8E7B}" srcOrd="0" destOrd="0" presId="urn:microsoft.com/office/officeart/2005/8/layout/hierarchy1"/>
    <dgm:cxn modelId="{DA921133-6DA2-48F5-AEAA-E7A3248B5D8F}" type="presParOf" srcId="{C41F8840-108A-417E-AD15-A39E0F4C8E7B}" destId="{08BAD6C2-69C0-43C8-8985-75ECA3CEA2A2}" srcOrd="0" destOrd="0" presId="urn:microsoft.com/office/officeart/2005/8/layout/hierarchy1"/>
    <dgm:cxn modelId="{F4B6682E-D8FE-4A14-8CB9-75286CEAF236}" type="presParOf" srcId="{C41F8840-108A-417E-AD15-A39E0F4C8E7B}" destId="{11CE24D9-DF68-4FE2-ABB9-C1174782D4F0}" srcOrd="1" destOrd="0" presId="urn:microsoft.com/office/officeart/2005/8/layout/hierarchy1"/>
    <dgm:cxn modelId="{43C593AA-D8AC-4781-8482-43DA27CEF59F}" type="presParOf" srcId="{6BBB51BE-1367-45F8-BBC2-D3748EE338A3}" destId="{20D83FEE-D11B-4859-8A87-7B7980507D58}" srcOrd="1" destOrd="0" presId="urn:microsoft.com/office/officeart/2005/8/layout/hierarchy1"/>
    <dgm:cxn modelId="{D4967C00-5CDB-4550-BF73-B369033240AF}" type="presParOf" srcId="{468B1BFD-0B01-4BA9-9989-5063C481242F}" destId="{3C277559-9352-47D3-BCC8-E494F4BF4C9A}" srcOrd="4" destOrd="0" presId="urn:microsoft.com/office/officeart/2005/8/layout/hierarchy1"/>
    <dgm:cxn modelId="{4A97A8D6-5003-419B-B495-3223A99BFDD4}" type="presParOf" srcId="{468B1BFD-0B01-4BA9-9989-5063C481242F}" destId="{D1F523B0-0705-46EC-A585-E7905926B9E8}" srcOrd="5" destOrd="0" presId="urn:microsoft.com/office/officeart/2005/8/layout/hierarchy1"/>
    <dgm:cxn modelId="{3768030E-0173-4859-9B37-14C67E53819A}" type="presParOf" srcId="{D1F523B0-0705-46EC-A585-E7905926B9E8}" destId="{A0BEA40E-B87E-4AE7-AB35-37CD40B22FF3}" srcOrd="0" destOrd="0" presId="urn:microsoft.com/office/officeart/2005/8/layout/hierarchy1"/>
    <dgm:cxn modelId="{D0794FF2-DC0B-449E-86CB-6E9369D5EAFF}" type="presParOf" srcId="{A0BEA40E-B87E-4AE7-AB35-37CD40B22FF3}" destId="{6A038D02-731A-495B-87FC-B09DC003DD51}" srcOrd="0" destOrd="0" presId="urn:microsoft.com/office/officeart/2005/8/layout/hierarchy1"/>
    <dgm:cxn modelId="{A40C460D-5B5E-49C4-833C-B67BCEE6DB83}" type="presParOf" srcId="{A0BEA40E-B87E-4AE7-AB35-37CD40B22FF3}" destId="{3839ED19-A588-4F94-AFCF-3A174C061E67}" srcOrd="1" destOrd="0" presId="urn:microsoft.com/office/officeart/2005/8/layout/hierarchy1"/>
    <dgm:cxn modelId="{A50B7343-03C4-4F37-9353-598974933AD0}" type="presParOf" srcId="{D1F523B0-0705-46EC-A585-E7905926B9E8}" destId="{8098E693-2398-4565-9A21-2B26471170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77559-9352-47D3-BCC8-E494F4BF4C9A}">
      <dsp:nvSpPr>
        <dsp:cNvPr id="0" name=""/>
        <dsp:cNvSpPr/>
      </dsp:nvSpPr>
      <dsp:spPr>
        <a:xfrm>
          <a:off x="4777479" y="1042153"/>
          <a:ext cx="2435749" cy="781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677"/>
              </a:lnTo>
              <a:lnTo>
                <a:pt x="2435749" y="598677"/>
              </a:lnTo>
              <a:lnTo>
                <a:pt x="2435749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F3CFC-916B-4B78-A8DE-308DB9702FF5}">
      <dsp:nvSpPr>
        <dsp:cNvPr id="0" name=""/>
        <dsp:cNvSpPr/>
      </dsp:nvSpPr>
      <dsp:spPr>
        <a:xfrm>
          <a:off x="4731759" y="1042153"/>
          <a:ext cx="91440" cy="781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8677"/>
              </a:lnTo>
              <a:lnTo>
                <a:pt x="75659" y="598677"/>
              </a:lnTo>
              <a:lnTo>
                <a:pt x="75659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4675-4825-436A-889D-464A3DC40DBB}">
      <dsp:nvSpPr>
        <dsp:cNvPr id="0" name=""/>
        <dsp:cNvSpPr/>
      </dsp:nvSpPr>
      <dsp:spPr>
        <a:xfrm>
          <a:off x="2401608" y="1042153"/>
          <a:ext cx="2375870" cy="781027"/>
        </a:xfrm>
        <a:custGeom>
          <a:avLst/>
          <a:gdLst/>
          <a:ahLst/>
          <a:cxnLst/>
          <a:rect l="0" t="0" r="0" b="0"/>
          <a:pathLst>
            <a:path>
              <a:moveTo>
                <a:pt x="2375870" y="0"/>
              </a:moveTo>
              <a:lnTo>
                <a:pt x="2375870" y="598677"/>
              </a:lnTo>
              <a:lnTo>
                <a:pt x="0" y="598677"/>
              </a:lnTo>
              <a:lnTo>
                <a:pt x="0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D1057-4158-4D21-82A7-484FEBFC8520}">
      <dsp:nvSpPr>
        <dsp:cNvPr id="0" name=""/>
        <dsp:cNvSpPr/>
      </dsp:nvSpPr>
      <dsp:spPr>
        <a:xfrm>
          <a:off x="2752331" y="-207774"/>
          <a:ext cx="4050297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0C7DD-E727-407A-9D16-5D047FCC6F39}">
      <dsp:nvSpPr>
        <dsp:cNvPr id="0" name=""/>
        <dsp:cNvSpPr/>
      </dsp:nvSpPr>
      <dsp:spPr>
        <a:xfrm>
          <a:off x="2971041" y="0"/>
          <a:ext cx="4050297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We’re creating this site for the following users</a:t>
          </a:r>
        </a:p>
      </dsp:txBody>
      <dsp:txXfrm>
        <a:off x="3007650" y="36609"/>
        <a:ext cx="3977079" cy="1176709"/>
      </dsp:txXfrm>
    </dsp:sp>
    <dsp:sp modelId="{2B1BBD52-C4EA-4E60-8939-FB1008EA597E}">
      <dsp:nvSpPr>
        <dsp:cNvPr id="0" name=""/>
        <dsp:cNvSpPr/>
      </dsp:nvSpPr>
      <dsp:spPr>
        <a:xfrm>
          <a:off x="1417413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26B27-6A5F-4398-A06A-57518B5DF956}">
      <dsp:nvSpPr>
        <dsp:cNvPr id="0" name=""/>
        <dsp:cNvSpPr/>
      </dsp:nvSpPr>
      <dsp:spPr>
        <a:xfrm>
          <a:off x="1636123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Researcher</a:t>
          </a:r>
          <a:r>
            <a:rPr lang="en-US" sz="2900" kern="1200"/>
            <a:t> </a:t>
          </a:r>
        </a:p>
      </dsp:txBody>
      <dsp:txXfrm>
        <a:off x="1672732" y="2067563"/>
        <a:ext cx="1895172" cy="1176709"/>
      </dsp:txXfrm>
    </dsp:sp>
    <dsp:sp modelId="{08BAD6C2-69C0-43C8-8985-75ECA3CEA2A2}">
      <dsp:nvSpPr>
        <dsp:cNvPr id="0" name=""/>
        <dsp:cNvSpPr/>
      </dsp:nvSpPr>
      <dsp:spPr>
        <a:xfrm>
          <a:off x="3823223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E24D9-DF68-4FE2-ABB9-C1174782D4F0}">
      <dsp:nvSpPr>
        <dsp:cNvPr id="0" name=""/>
        <dsp:cNvSpPr/>
      </dsp:nvSpPr>
      <dsp:spPr>
        <a:xfrm>
          <a:off x="4041933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Student</a:t>
          </a:r>
        </a:p>
      </dsp:txBody>
      <dsp:txXfrm>
        <a:off x="4078542" y="2067563"/>
        <a:ext cx="1895172" cy="1176709"/>
      </dsp:txXfrm>
    </dsp:sp>
    <dsp:sp modelId="{6A038D02-731A-495B-87FC-B09DC003DD51}">
      <dsp:nvSpPr>
        <dsp:cNvPr id="0" name=""/>
        <dsp:cNvSpPr/>
      </dsp:nvSpPr>
      <dsp:spPr>
        <a:xfrm>
          <a:off x="6229034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ED19-A588-4F94-AFCF-3A174C061E67}">
      <dsp:nvSpPr>
        <dsp:cNvPr id="0" name=""/>
        <dsp:cNvSpPr/>
      </dsp:nvSpPr>
      <dsp:spPr>
        <a:xfrm>
          <a:off x="6447744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Industry </a:t>
          </a:r>
        </a:p>
      </dsp:txBody>
      <dsp:txXfrm>
        <a:off x="6484353" y="2067563"/>
        <a:ext cx="1895172" cy="11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EB14-AAAB-4315-9538-E260449A6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D1B3A-F195-4097-97EA-1A0D20DE5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156A4-5AF8-4D19-844F-7E2CCA79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A7503-E463-4EDC-A9C4-4E648A1B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A84E-3989-43CC-8604-7EC31228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64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C4A7-FC52-469E-84C7-F07F911D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6ED12-E61C-43E7-A66B-48123E1F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4ED17-FA67-4EA2-BADA-B1D6BD13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103A7-5191-4683-A04E-B7CCEBBE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16A7-0420-4C21-A1D4-09635CFA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57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499D1-F699-4D8E-8AE4-BEED10089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D1DA7-B097-439E-ABE4-3CEB2736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37A58-3943-4EF2-945B-21CBC667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A45D-DE98-45E7-B3D6-28688C9A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225-7E77-4D83-9AE6-553C722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72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37C4-9367-4D81-BFCF-DE78B00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C3AE-4058-4C43-AD7E-9BCB9670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6A43B-41DE-4FFD-A342-4F26B742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06E7-FF73-49DD-B94A-4C050D84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3E5EF-DE2A-42C1-BF1A-5886C6FA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35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9906-D38F-4EF9-87A7-23FBCDB5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062C-DAF4-48E5-8F92-49E4D0EC3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8672-B9D7-4D5B-B0BD-82F7EE34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37CF-FA75-4C65-99DD-1BBFC25D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81C4-5B48-4E78-B5DC-7C8CF3CE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73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60E9-2F21-484D-BE90-B22EA99B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9368-1CBA-4AED-B1BD-B4450AB02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4CCC5-75DE-494D-94E6-9D29343E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E9A6E-B5B5-4202-9793-87C3CA92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B5C20-11CF-42BB-83E7-03B6EE1C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9701-CFE4-427F-B5F9-54F24F13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6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86E3-18BB-4CD3-A568-D4878912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0D52-CFDC-4D93-B829-457B3D4C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E003A-1887-4A27-A7FF-54F9FAD2B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12BF2-84A3-4B07-8F08-C778E5379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EE699-F126-4277-A81D-F6A7C12A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C8AF4-406D-4291-8570-49798C3A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63F58-DEA5-434C-944E-50782A4E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CAB8-49C6-4D13-91CB-4EA79DE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03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D6D-BBC1-4D77-912A-6B4D8473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C04AD-D0D1-4376-BA78-0E071AFC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1C606-EE92-4059-9BBF-57A4BC26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A9A1C-F99E-4F55-8D9B-F8223E78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07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7D48F-0982-4D6D-BD38-9E803EFC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955FE-9412-4D39-8407-6934E29C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0C107-3F60-46D3-BFBA-45379CC1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34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D698-37DE-46F3-B836-9C194637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11B7-CD70-4989-9EA5-FCA36916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CD7E4-298F-4143-A226-E9FA16FA0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2703-283A-4C75-86AD-F0EA7D84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57D91-16D0-4BFC-B669-C4A8D7F5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0008A-DD8C-454F-8354-1A39E431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07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5E11-385E-49EC-AFB1-F4626B51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7950B3-8E22-4EDD-9532-39857FFCA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47ED1-7EBA-42A3-83D2-A98044FE9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61BF2-547B-4507-B846-AC434B8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FE3C8-5403-4263-8470-26857431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31896-3DF1-427C-9A4C-92E9B55C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78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42ED9-57F1-4B17-87D8-2C016B1C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84119-0BA4-486A-9DE7-77E03267E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22A4C-6576-4B0C-B397-1C0661FAB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99BE1-4DB5-4D24-A7EB-0CBAF2912AFB}" type="datetimeFigureOut">
              <a:rPr lang="en-AU" smtClean="0"/>
              <a:t>15/11/2020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D961-1977-49F3-A3D7-A615C2A59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2663-4D62-4E71-9BFE-EA334F92D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267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researchatuofl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655B-3A15-42C2-970C-DC725350C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  <a:solidFill>
            <a:srgbClr val="44546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7E6E6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Team GOD	</a:t>
            </a:r>
            <a:endParaRPr lang="en-AU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9BCE0-7761-47B6-83B9-7E748933C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AU"/>
              <a:t>By: Sohal Patel, </a:t>
            </a:r>
            <a:r>
              <a:rPr lang="en-US"/>
              <a:t>Emily </a:t>
            </a:r>
            <a:r>
              <a:rPr lang="en-US" err="1"/>
              <a:t>Wantland</a:t>
            </a:r>
            <a:r>
              <a:rPr lang="en-US"/>
              <a:t>, Scott Pettyjohn, Nathan Moran, Keegan </a:t>
            </a:r>
            <a:r>
              <a:rPr lang="en-US" err="1"/>
              <a:t>Foulke</a:t>
            </a:r>
            <a:r>
              <a:rPr lang="en-US"/>
              <a:t>, Matthew Jackson</a:t>
            </a:r>
            <a:endParaRPr lang="en-AU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B6379BC-8EBE-4D87-8F53-8EAAA7D7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1" y="2992824"/>
            <a:ext cx="3905461" cy="8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7A8-4537-42A4-8600-60451380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56152"/>
            <a:ext cx="3282696" cy="1251776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badi" panose="020B0604020104020204" pitchFamily="34" charset="0"/>
              </a:rPr>
              <a:t>Sub-Schema: 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CF75-077A-4EF8-8EB4-53678FE7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5" y="1252728"/>
            <a:ext cx="8102463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A374-4A30-466F-A079-6A743F19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Technologies/Tools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84962-D299-43C4-8858-E7A849C7F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Project Management Software: </a:t>
            </a:r>
          </a:p>
          <a:p>
            <a:pPr lvl="1"/>
            <a:r>
              <a:rPr lang="en-US">
                <a:cs typeface="Calibri"/>
              </a:rPr>
              <a:t>Asana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Wireframe Development:</a:t>
            </a:r>
          </a:p>
          <a:p>
            <a:pPr lvl="1"/>
            <a:r>
              <a:rPr lang="en-US">
                <a:cs typeface="Calibri"/>
              </a:rPr>
              <a:t>Pencil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Development Platform:</a:t>
            </a:r>
          </a:p>
          <a:p>
            <a:pPr lvl="1"/>
            <a:r>
              <a:rPr lang="en-US">
                <a:cs typeface="Calibri"/>
              </a:rPr>
              <a:t>Microsoft Visual Studio</a:t>
            </a:r>
          </a:p>
          <a:p>
            <a:pPr lvl="1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Database Platform:</a:t>
            </a:r>
          </a:p>
          <a:p>
            <a:pPr lvl="1"/>
            <a:r>
              <a:rPr lang="en-US">
                <a:cs typeface="Calibri"/>
              </a:rPr>
              <a:t>SQL Sever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50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D310-BBF1-4205-8983-D51C096E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Hosting and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1780A-3937-49BA-B380-F8615E9F7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SmarterASP.NET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Domain</a:t>
            </a:r>
          </a:p>
          <a:p>
            <a:pPr lvl="1"/>
            <a:r>
              <a:rPr lang="en-US" dirty="0">
                <a:cs typeface="Calibri"/>
                <a:hlinkClick r:id="rId2"/>
              </a:rPr>
              <a:t>www.ResearchAtUofL.com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DE90971-2D6D-46C8-864A-301FE262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354" y="1576249"/>
            <a:ext cx="7486650" cy="2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91AB-2F70-4F41-AA69-93578ED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Languages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3FE1A-01B8-47C6-9EC8-C1A01C1C1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6"/>
          <a:stretch/>
        </p:blipFill>
        <p:spPr>
          <a:xfrm>
            <a:off x="1017934" y="2042491"/>
            <a:ext cx="10156131" cy="3269767"/>
          </a:xfrm>
        </p:spPr>
      </p:pic>
    </p:spTree>
    <p:extLst>
      <p:ext uri="{BB962C8B-B14F-4D97-AF65-F5344CB8AC3E}">
        <p14:creationId xmlns:p14="http://schemas.microsoft.com/office/powerpoint/2010/main" val="160940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564E-9EC3-4AFD-87A4-D69FD06A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badi"/>
              </a:rPr>
              <a:t>Wireframe – Home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6AACE-978B-4A75-8C3C-E9A7970A228F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landing page features 6 sections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Starts with infographics/statistics</a:t>
            </a:r>
            <a:endParaRPr lang="en-US" sz="24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B4C2301-911A-4075-9F22-A9970CDD4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21" y="1140384"/>
            <a:ext cx="6242675" cy="44163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982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E735-2453-401B-A5D9-20FF6CD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badi"/>
              </a:rPr>
              <a:t>Wireframe – Home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CCB65-3F30-4CAF-B933-AC93B17CCDDE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3 – more statistics and infographics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4 – Research specific news section</a:t>
            </a:r>
            <a:endParaRPr lang="en-US" sz="24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50A24-0F3E-4331-9981-4C3632521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21" y="1441233"/>
            <a:ext cx="6242675" cy="38803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19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5B47-9D75-428F-B262-F8792606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badi"/>
              </a:rPr>
              <a:t>Wireframe – Home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FBDFD-A7F3-40ED-8370-83AD70AD5530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5 – condensed events section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6 – Campus specific news section</a:t>
            </a:r>
            <a:endParaRPr lang="en-US" sz="24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7B9605-3C19-49B5-BCE6-13542C1C8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345" y="1437530"/>
            <a:ext cx="6295227" cy="38614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63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2178-60E6-4C2E-9155-05C03A4F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Research Home Page</a:t>
            </a:r>
            <a:endParaRPr lang="en-US" b="1">
              <a:latin typeface="Abad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7DC174F-0C74-41B5-BD01-1E026A7B4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83" y="1579318"/>
            <a:ext cx="7257393" cy="47914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C67BD-11A0-4C7A-8D82-E4D17A3C47B1}"/>
              </a:ext>
            </a:extLst>
          </p:cNvPr>
          <p:cNvSpPr txBox="1"/>
          <p:nvPr/>
        </p:nvSpPr>
        <p:spPr>
          <a:xfrm>
            <a:off x="7851227" y="3607675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News 1</a:t>
            </a:r>
            <a:endParaRPr lang="en-US" sz="11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4B1D1-7730-4EF9-A0DC-F2BB0F7658B9}"/>
              </a:ext>
            </a:extLst>
          </p:cNvPr>
          <p:cNvSpPr txBox="1"/>
          <p:nvPr/>
        </p:nvSpPr>
        <p:spPr>
          <a:xfrm>
            <a:off x="9900744" y="4960882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Event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9EEDF-695C-4086-AF51-1B3038BBB072}"/>
              </a:ext>
            </a:extLst>
          </p:cNvPr>
          <p:cNvSpPr txBox="1"/>
          <p:nvPr/>
        </p:nvSpPr>
        <p:spPr>
          <a:xfrm>
            <a:off x="9887605" y="3620812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Event 1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BE43F-EC19-46F2-B74C-E3B36CF3188E}"/>
              </a:ext>
            </a:extLst>
          </p:cNvPr>
          <p:cNvSpPr txBox="1"/>
          <p:nvPr/>
        </p:nvSpPr>
        <p:spPr>
          <a:xfrm>
            <a:off x="7838089" y="4960881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News 2</a:t>
            </a:r>
            <a:endParaRPr lang="en-US" sz="11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5A142-3F85-4B32-808D-76F8C2E9C055}"/>
              </a:ext>
            </a:extLst>
          </p:cNvPr>
          <p:cNvSpPr txBox="1"/>
          <p:nvPr/>
        </p:nvSpPr>
        <p:spPr>
          <a:xfrm>
            <a:off x="352097" y="1694246"/>
            <a:ext cx="4152774" cy="4303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Direct links to grants and Iris login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Condensed research specific news and events section 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More button to view all News or Eventts</a:t>
            </a:r>
          </a:p>
        </p:txBody>
      </p:sp>
    </p:spTree>
    <p:extLst>
      <p:ext uri="{BB962C8B-B14F-4D97-AF65-F5344CB8AC3E}">
        <p14:creationId xmlns:p14="http://schemas.microsoft.com/office/powerpoint/2010/main" val="182503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2310-CFC2-46DD-B901-F5270C7C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Industry Home Page</a:t>
            </a:r>
            <a:endParaRPr lang="en-US" b="1">
              <a:latin typeface="Abad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C6D3FC-1C2B-4794-A88C-7563CB73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097" y="1720221"/>
            <a:ext cx="6928944" cy="4549008"/>
          </a:xfrm>
        </p:spPr>
      </p:pic>
    </p:spTree>
    <p:extLst>
      <p:ext uri="{BB962C8B-B14F-4D97-AF65-F5344CB8AC3E}">
        <p14:creationId xmlns:p14="http://schemas.microsoft.com/office/powerpoint/2010/main" val="83101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274B-CECF-4DE2-88D7-FA7C93C3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Student Home Page</a:t>
            </a:r>
            <a:endParaRPr lang="en-US" b="1">
              <a:latin typeface="Abad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AEEE0E6-238C-490A-9709-3DE7BED1D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993" y="1697559"/>
            <a:ext cx="7139151" cy="4712575"/>
          </a:xfrm>
        </p:spPr>
      </p:pic>
    </p:spTree>
    <p:extLst>
      <p:ext uri="{BB962C8B-B14F-4D97-AF65-F5344CB8AC3E}">
        <p14:creationId xmlns:p14="http://schemas.microsoft.com/office/powerpoint/2010/main" val="353752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29A5-7F6A-49EF-8ADC-670C9592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Purpose/Problem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AC906-DDE1-4CDA-B82A-1BA83E0EA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Too many clicks to reach content</a:t>
            </a:r>
          </a:p>
          <a:p>
            <a:r>
              <a:rPr lang="en-US" dirty="0"/>
              <a:t>Dead links</a:t>
            </a:r>
          </a:p>
          <a:p>
            <a:r>
              <a:rPr lang="en-US" dirty="0"/>
              <a:t>Poor organization</a:t>
            </a:r>
          </a:p>
          <a:p>
            <a:r>
              <a:rPr lang="en-US" dirty="0"/>
              <a:t>Outdated design</a:t>
            </a:r>
          </a:p>
          <a:p>
            <a:r>
              <a:rPr lang="en-US" dirty="0"/>
              <a:t>Limited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24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CBC21-EB26-4190-8E46-9C9CA422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Abadi"/>
              </a:rPr>
              <a:t>Wireframe – Login Page</a:t>
            </a:r>
            <a:endParaRPr lang="en-US" sz="4000" b="1">
              <a:latin typeface="Abadi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19CF-0883-4AA0-89BC-8FB161CE1506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Features links for password resets and registering (shown in prototype)</a:t>
            </a:r>
            <a:endParaRPr lang="en-US" sz="2400"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0BF8E5D-F042-43C3-97E9-BCB4470E1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" r="2" b="2"/>
          <a:stretch/>
        </p:blipFill>
        <p:spPr>
          <a:xfrm>
            <a:off x="4986431" y="1825454"/>
            <a:ext cx="6708954" cy="45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28C8-DB4E-4A33-83B6-BEA660AE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User Profile</a:t>
            </a:r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3880BC2-8ACE-417B-842B-88FD5BAB7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545" y="1450894"/>
            <a:ext cx="7020910" cy="5100801"/>
          </a:xfrm>
        </p:spPr>
      </p:pic>
    </p:spTree>
    <p:extLst>
      <p:ext uri="{BB962C8B-B14F-4D97-AF65-F5344CB8AC3E}">
        <p14:creationId xmlns:p14="http://schemas.microsoft.com/office/powerpoint/2010/main" val="367419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9AE4E-16EA-420B-8620-39627C0E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Abadi"/>
              </a:rPr>
              <a:t>Wireframe – Events Page</a:t>
            </a:r>
            <a:endParaRPr lang="en-US" sz="4000" b="1">
              <a:latin typeface="Abadi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D6A0F-37F7-4838-BFA4-D44508701CB4}"/>
              </a:ext>
            </a:extLst>
          </p:cNvPr>
          <p:cNvSpPr txBox="1"/>
          <p:nvPr/>
        </p:nvSpPr>
        <p:spPr>
          <a:xfrm>
            <a:off x="641131" y="1825625"/>
            <a:ext cx="4152774" cy="4303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Grid style layout for displaying events</a:t>
            </a:r>
            <a:endParaRPr lang="en-US" sz="240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News page is laid out similarly (shown in prototype)</a:t>
            </a:r>
            <a:endParaRPr lang="en-US" sz="240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D526F0-01B3-4513-9E5B-7E4C33079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72" r="431" b="178"/>
          <a:stretch/>
        </p:blipFill>
        <p:spPr>
          <a:xfrm>
            <a:off x="4789362" y="1725209"/>
            <a:ext cx="6562451" cy="44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7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FBA7-FE30-45BB-9673-C1194F78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Announcements Page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4DCB315-4F42-4B6F-BC9A-D0DB31C3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579" y="1561416"/>
            <a:ext cx="7073462" cy="4682687"/>
          </a:xfrm>
        </p:spPr>
      </p:pic>
    </p:spTree>
    <p:extLst>
      <p:ext uri="{BB962C8B-B14F-4D97-AF65-F5344CB8AC3E}">
        <p14:creationId xmlns:p14="http://schemas.microsoft.com/office/powerpoint/2010/main" val="44506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1</a:t>
            </a:r>
          </a:p>
        </p:txBody>
      </p:sp>
      <p:pic>
        <p:nvPicPr>
          <p:cNvPr id="11" name="Content Placeholder 10" descr="A display in a store&#10;&#10;Description automatically generated">
            <a:extLst>
              <a:ext uri="{FF2B5EF4-FFF2-40B4-BE49-F238E27FC236}">
                <a16:creationId xmlns:a16="http://schemas.microsoft.com/office/drawing/2014/main" id="{FF9B6006-D955-494A-9FAC-B8B0ACE52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8625"/>
            <a:ext cx="11018520" cy="5148262"/>
          </a:xfrm>
        </p:spPr>
      </p:pic>
    </p:spTree>
    <p:extLst>
      <p:ext uri="{BB962C8B-B14F-4D97-AF65-F5344CB8AC3E}">
        <p14:creationId xmlns:p14="http://schemas.microsoft.com/office/powerpoint/2010/main" val="84467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2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C21BA3-F0BE-4A08-AA64-DB88124E6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751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7CAF57-D703-4E07-9897-C78463CAF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027"/>
            <a:ext cx="10515600" cy="3917834"/>
          </a:xfrm>
        </p:spPr>
      </p:pic>
    </p:spTree>
    <p:extLst>
      <p:ext uri="{BB962C8B-B14F-4D97-AF65-F5344CB8AC3E}">
        <p14:creationId xmlns:p14="http://schemas.microsoft.com/office/powerpoint/2010/main" val="333727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4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34F39E-E574-430F-8F50-B68998397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60057"/>
            <a:ext cx="10210800" cy="5116830"/>
          </a:xfrm>
        </p:spPr>
      </p:pic>
    </p:spTree>
    <p:extLst>
      <p:ext uri="{BB962C8B-B14F-4D97-AF65-F5344CB8AC3E}">
        <p14:creationId xmlns:p14="http://schemas.microsoft.com/office/powerpoint/2010/main" val="329619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B4B5BC-E173-41B1-B624-0274A1A11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42" y="920750"/>
            <a:ext cx="7879715" cy="4351338"/>
          </a:xfrm>
        </p:spPr>
      </p:pic>
    </p:spTree>
    <p:extLst>
      <p:ext uri="{BB962C8B-B14F-4D97-AF65-F5344CB8AC3E}">
        <p14:creationId xmlns:p14="http://schemas.microsoft.com/office/powerpoint/2010/main" val="662379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6</a:t>
            </a:r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30F4457-8E94-4128-AE4B-826AA250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41" y="501649"/>
            <a:ext cx="8646317" cy="4977855"/>
          </a:xfrm>
        </p:spPr>
      </p:pic>
    </p:spTree>
    <p:extLst>
      <p:ext uri="{BB962C8B-B14F-4D97-AF65-F5344CB8AC3E}">
        <p14:creationId xmlns:p14="http://schemas.microsoft.com/office/powerpoint/2010/main" val="192306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01C4-692B-4A1B-BEBB-75771A33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6543-B7D2-4CDC-B521-C85F41F6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Redesign website</a:t>
            </a:r>
          </a:p>
          <a:p>
            <a:r>
              <a:rPr lang="en-US" dirty="0"/>
              <a:t>Increase functionality with new/improved features</a:t>
            </a:r>
          </a:p>
          <a:p>
            <a:r>
              <a:rPr lang="en-US" dirty="0"/>
              <a:t>Decrease clicks to reach content</a:t>
            </a:r>
          </a:p>
          <a:p>
            <a:r>
              <a:rPr lang="en-US" dirty="0"/>
              <a:t>Eliminate dead links</a:t>
            </a:r>
          </a:p>
          <a:p>
            <a:endParaRPr lang="en-US" dirty="0"/>
          </a:p>
          <a:p>
            <a:r>
              <a:rPr lang="en-US" b="1" dirty="0"/>
              <a:t>Goal: Increase grant revenue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57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178-F0CF-426E-B143-B103D04E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Researcher Page </a:t>
            </a:r>
            <a:endParaRPr lang="en-AU" sz="4000" b="1">
              <a:latin typeface="Abadi" panose="020B06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A4A41D-D9AE-4B15-85E6-8B18ED598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990851"/>
            <a:ext cx="3951826" cy="3114670"/>
          </a:xfrm>
        </p:spPr>
        <p:txBody>
          <a:bodyPr>
            <a:normAutofit/>
          </a:bodyPr>
          <a:lstStyle/>
          <a:p>
            <a:r>
              <a:rPr lang="en-US" sz="2000"/>
              <a:t>Easily Managed through Admin Panel.</a:t>
            </a:r>
          </a:p>
          <a:p>
            <a:r>
              <a:rPr lang="en-US" sz="2000"/>
              <a:t>Only Design </a:t>
            </a:r>
          </a:p>
          <a:p>
            <a:r>
              <a:rPr lang="en-US" sz="2000"/>
              <a:t>Used Dummy Content </a:t>
            </a:r>
          </a:p>
          <a:p>
            <a:r>
              <a:rPr lang="en-US" sz="2000"/>
              <a:t>Can Easily Add/ Remove any section</a:t>
            </a:r>
          </a:p>
        </p:txBody>
      </p:sp>
      <p:pic>
        <p:nvPicPr>
          <p:cNvPr id="5" name="Content Placeholder 4" descr="Easily Managed through Admin Panel">
            <a:extLst>
              <a:ext uri="{FF2B5EF4-FFF2-40B4-BE49-F238E27FC236}">
                <a16:creationId xmlns:a16="http://schemas.microsoft.com/office/drawing/2014/main" id="{CCAD1CC6-3968-436A-A632-0608A9683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r="-1" b="16938"/>
          <a:stretch/>
        </p:blipFill>
        <p:spPr>
          <a:xfrm>
            <a:off x="5005528" y="274232"/>
            <a:ext cx="6815520" cy="63095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9665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794FE3-8F31-43AA-A5F3-B362B46A9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r="-1" b="1928"/>
          <a:stretch/>
        </p:blipFill>
        <p:spPr>
          <a:xfrm>
            <a:off x="5151745" y="155220"/>
            <a:ext cx="6857375" cy="6547559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EE56326-8659-4166-9BF0-60AEA929D14E}"/>
              </a:ext>
            </a:extLst>
          </p:cNvPr>
          <p:cNvSpPr txBox="1">
            <a:spLocks/>
          </p:cNvSpPr>
          <p:nvPr/>
        </p:nvSpPr>
        <p:spPr>
          <a:xfrm>
            <a:off x="685801" y="2990851"/>
            <a:ext cx="3951826" cy="311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Easily Managed through Admin Panel.</a:t>
            </a:r>
          </a:p>
          <a:p>
            <a:r>
              <a:rPr lang="en-US" sz="2000"/>
              <a:t>Only Design </a:t>
            </a:r>
          </a:p>
          <a:p>
            <a:r>
              <a:rPr lang="en-US" sz="2000"/>
              <a:t>Used Dummy Content </a:t>
            </a:r>
          </a:p>
          <a:p>
            <a:r>
              <a:rPr lang="en-US" sz="2000"/>
              <a:t>Can Easily Add/ Remove any section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B6DB65-1938-45AA-87A6-3D4C0E401A05}"/>
              </a:ext>
            </a:extLst>
          </p:cNvPr>
          <p:cNvSpPr txBox="1">
            <a:spLocks/>
          </p:cNvSpPr>
          <p:nvPr/>
        </p:nvSpPr>
        <p:spPr>
          <a:xfrm>
            <a:off x="830440" y="610377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badi" panose="020B0604020104020204" pitchFamily="34" charset="0"/>
              </a:rPr>
              <a:t>Industry Page </a:t>
            </a:r>
            <a:endParaRPr lang="en-AU" sz="4000" b="1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1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7AD758-7795-4DAA-ADC6-8B055255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Student Page </a:t>
            </a:r>
            <a:endParaRPr lang="en-AU" sz="4000" b="1">
              <a:latin typeface="Abadi" panose="020B0604020104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9B7ED4F-054F-4F7D-A3DD-AABD9320E2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1850" y="2400300"/>
            <a:ext cx="6357938" cy="372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Easily Managed through Admin Panel.</a:t>
            </a:r>
          </a:p>
          <a:p>
            <a:r>
              <a:rPr lang="en-US" sz="2000"/>
              <a:t>Only Design </a:t>
            </a:r>
          </a:p>
          <a:p>
            <a:r>
              <a:rPr lang="en-US" sz="2000"/>
              <a:t>Used Dummy Content </a:t>
            </a:r>
          </a:p>
          <a:p>
            <a:r>
              <a:rPr lang="en-US" sz="2000"/>
              <a:t>Can Easily Add/ Remove any section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922E7A-01DB-4198-B4A1-784891FBF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1430" b="2"/>
          <a:stretch/>
        </p:blipFill>
        <p:spPr>
          <a:xfrm>
            <a:off x="6648450" y="298311"/>
            <a:ext cx="5299710" cy="60847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787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40A8-7057-4CEE-90AD-22529B2E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Announcement Page</a:t>
            </a:r>
            <a:endParaRPr lang="en-AU" sz="4000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AD132A5-D2E3-4A43-9CAB-E8CB9CEC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1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94FD0-1360-4CAF-9835-70A0ED4F2041}"/>
              </a:ext>
            </a:extLst>
          </p:cNvPr>
          <p:cNvSpPr txBox="1"/>
          <p:nvPr/>
        </p:nvSpPr>
        <p:spPr>
          <a:xfrm>
            <a:off x="838200" y="3242733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Brings announcements to the view in a pleasing way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Modular design updated by date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Able to load more for looking into the future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Ordered by date</a:t>
            </a:r>
          </a:p>
        </p:txBody>
      </p:sp>
    </p:spTree>
    <p:extLst>
      <p:ext uri="{BB962C8B-B14F-4D97-AF65-F5344CB8AC3E}">
        <p14:creationId xmlns:p14="http://schemas.microsoft.com/office/powerpoint/2010/main" val="2470273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D0D-A895-4BD3-A190-F77EC7C3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News Page</a:t>
            </a:r>
            <a:endParaRPr lang="en-AU" sz="400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D9A379-C1A9-4C46-8CF5-974963CD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" r="1" b="18160"/>
          <a:stretch/>
        </p:blipFill>
        <p:spPr>
          <a:xfrm>
            <a:off x="7310514" y="385474"/>
            <a:ext cx="4363743" cy="6084775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2303A-7A88-4A0E-8CF0-A6C6A1744765}"/>
              </a:ext>
            </a:extLst>
          </p:cNvPr>
          <p:cNvSpPr txBox="1"/>
          <p:nvPr/>
        </p:nvSpPr>
        <p:spPr>
          <a:xfrm>
            <a:off x="1464733" y="2929467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Like the announcements page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Ordered by date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Grid style offers customization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Clickable to expand info</a:t>
            </a:r>
          </a:p>
        </p:txBody>
      </p:sp>
    </p:spTree>
    <p:extLst>
      <p:ext uri="{BB962C8B-B14F-4D97-AF65-F5344CB8AC3E}">
        <p14:creationId xmlns:p14="http://schemas.microsoft.com/office/powerpoint/2010/main" val="1376682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957B-688A-4AAB-89A1-4BDCC153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Event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9D6301-49B0-455D-9C45-9DDD12532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r="901" b="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5F3A0-4D63-4874-9E01-D4DAC767B9E7}"/>
              </a:ext>
            </a:extLst>
          </p:cNvPr>
          <p:cNvSpPr txBox="1"/>
          <p:nvPr/>
        </p:nvSpPr>
        <p:spPr>
          <a:xfrm>
            <a:off x="1041400" y="2142067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Like previous two pages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Gives time and location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View Details gives more info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Grid style offers responsive design for multiple devices</a:t>
            </a:r>
          </a:p>
        </p:txBody>
      </p:sp>
    </p:spTree>
    <p:extLst>
      <p:ext uri="{BB962C8B-B14F-4D97-AF65-F5344CB8AC3E}">
        <p14:creationId xmlns:p14="http://schemas.microsoft.com/office/powerpoint/2010/main" val="203325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3499-C59E-4ADB-8093-7D444F0B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Login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97E6CE-28C3-4230-946C-5D2AB140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12590" b="-3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157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1E77-BFD3-4828-9C14-53C1CE43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Signup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DDD86B-91A7-4450-BF75-308960916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8971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DF6B-6444-47A6-B7A1-6EB0341F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Reset Password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4E4A50-E15E-453F-8A9F-7A9A99AB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86958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8BC-40B7-44DD-B174-C90AA5A1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User profile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5BA94F-EAB1-4944-859B-76FF62A6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r="7390"/>
          <a:stretch/>
        </p:blipFill>
        <p:spPr>
          <a:xfrm>
            <a:off x="6096000" y="167907"/>
            <a:ext cx="5902960" cy="63607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479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6B47-D404-43DB-9BE2-2F8E2BC6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Abadi" panose="020B0604020104020204" pitchFamily="34" charset="0"/>
              </a:rPr>
              <a:t>Main Goal &amp; Our Users  </a:t>
            </a:r>
            <a:endParaRPr lang="en-AU" sz="4000" b="1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2C76D-8827-4F81-A286-480F1993D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993824"/>
              </p:ext>
            </p:extLst>
          </p:nvPr>
        </p:nvGraphicFramePr>
        <p:xfrm>
          <a:off x="1179226" y="2338824"/>
          <a:ext cx="9833548" cy="328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73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0BA5-6A38-4AA9-A1CF-F9753579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Profile Editing Page</a:t>
            </a:r>
            <a:endParaRPr lang="en-AU" sz="400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94303-CC0D-4CE8-869D-C85624C6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575"/>
          <a:stretch/>
        </p:blipFill>
        <p:spPr>
          <a:xfrm>
            <a:off x="6908800" y="56954"/>
            <a:ext cx="5049520" cy="67440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944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A81-2650-4736-A01F-E86760A8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rgbClr val="000000"/>
                </a:solidFill>
                <a:latin typeface="Abadi" panose="020B0604020104020204" pitchFamily="34" charset="0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ED7CA84-E4C8-43E2-AA90-6ECBD364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56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A4A1-60A2-4C76-A0FA-6D0034FF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202020204" pitchFamily="34" charset="0"/>
              </a:rPr>
              <a:t>Researcher </a:t>
            </a:r>
            <a:endParaRPr lang="en-AU" b="1">
              <a:latin typeface="Abadi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D2D2C-6B0E-438E-81B7-76CFAD58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r>
              <a:rPr lang="en-US" dirty="0"/>
              <a:t>Can view content</a:t>
            </a:r>
          </a:p>
          <a:p>
            <a:r>
              <a:rPr lang="en-US" dirty="0"/>
              <a:t>Can Edit/delete user profile</a:t>
            </a:r>
          </a:p>
          <a:p>
            <a:r>
              <a:rPr lang="en-US" dirty="0"/>
              <a:t>Can RSVP for an event</a:t>
            </a:r>
          </a:p>
          <a:p>
            <a:r>
              <a:rPr lang="en-US" dirty="0"/>
              <a:t>Can apply for grants</a:t>
            </a:r>
          </a:p>
        </p:txBody>
      </p:sp>
    </p:spTree>
    <p:extLst>
      <p:ext uri="{BB962C8B-B14F-4D97-AF65-F5344CB8AC3E}">
        <p14:creationId xmlns:p14="http://schemas.microsoft.com/office/powerpoint/2010/main" val="182831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B9E8-479D-4F64-ACAD-AFCEF721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Student </a:t>
            </a:r>
            <a:endParaRPr lang="en-AU" b="1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AEBB4-A87A-4CBE-AEA6-434856401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3"/>
          </a:xfrm>
        </p:spPr>
        <p:txBody>
          <a:bodyPr>
            <a:normAutofit/>
          </a:bodyPr>
          <a:lstStyle/>
          <a:p>
            <a:r>
              <a:rPr lang="en-US"/>
              <a:t>Can view content</a:t>
            </a:r>
          </a:p>
          <a:p>
            <a:r>
              <a:rPr lang="en-US"/>
              <a:t>Can create/Edit/delete user profile</a:t>
            </a:r>
          </a:p>
          <a:p>
            <a:r>
              <a:rPr lang="en-US"/>
              <a:t>Can RSVP for events</a:t>
            </a:r>
          </a:p>
          <a:p>
            <a:pPr marL="0" indent="0">
              <a:buNone/>
            </a:pP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7EB63D-7179-4746-BF83-213F51E3D672}"/>
              </a:ext>
            </a:extLst>
          </p:cNvPr>
          <p:cNvSpPr txBox="1">
            <a:spLocks/>
          </p:cNvSpPr>
          <p:nvPr/>
        </p:nvSpPr>
        <p:spPr>
          <a:xfrm>
            <a:off x="838200" y="328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badi" panose="020B0604020104020204" pitchFamily="34" charset="0"/>
              </a:rPr>
              <a:t>Industry </a:t>
            </a:r>
            <a:endParaRPr lang="en-AU" b="1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A63C3E-8E21-45DF-9D2B-1D9FF6C8FF4A}"/>
              </a:ext>
            </a:extLst>
          </p:cNvPr>
          <p:cNvSpPr txBox="1">
            <a:spLocks/>
          </p:cNvSpPr>
          <p:nvPr/>
        </p:nvSpPr>
        <p:spPr>
          <a:xfrm>
            <a:off x="838200" y="4475162"/>
            <a:ext cx="10515600" cy="1738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view content</a:t>
            </a:r>
          </a:p>
          <a:p>
            <a:r>
              <a:rPr lang="en-US"/>
              <a:t>Can create/Edit/delete user profile</a:t>
            </a:r>
          </a:p>
          <a:p>
            <a:r>
              <a:rPr lang="en-US"/>
              <a:t>Can RSVP for events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28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BEF6-F466-4944-83FD-C8C0FEA1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0515600" cy="1325563"/>
          </a:xfrm>
        </p:spPr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Full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9018A-1FAB-4147-A194-84E76B92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5" y="365125"/>
            <a:ext cx="7690605" cy="6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8292-1BFD-4DC4-8F26-D9EAB0B9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Research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D8470-8D56-48F0-9C89-A598A0EE6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1" r="3" b="3"/>
          <a:stretch/>
        </p:blipFill>
        <p:spPr>
          <a:xfrm>
            <a:off x="4358641" y="136022"/>
            <a:ext cx="5887757" cy="6585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1A6EC-7860-43B6-9F56-DD30AD21B314}"/>
              </a:ext>
            </a:extLst>
          </p:cNvPr>
          <p:cNvSpPr txBox="1"/>
          <p:nvPr/>
        </p:nvSpPr>
        <p:spPr>
          <a:xfrm>
            <a:off x="865632" y="955379"/>
            <a:ext cx="27919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latin typeface="Abadi" panose="020B0604020104020204" pitchFamily="34" charset="0"/>
              </a:rPr>
              <a:t>Sub-Schema: Research</a:t>
            </a:r>
          </a:p>
        </p:txBody>
      </p:sp>
    </p:spTree>
    <p:extLst>
      <p:ext uri="{BB962C8B-B14F-4D97-AF65-F5344CB8AC3E}">
        <p14:creationId xmlns:p14="http://schemas.microsoft.com/office/powerpoint/2010/main" val="274165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A423-CB08-45C6-BC71-2E3573E3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08852"/>
            <a:ext cx="9756648" cy="1325563"/>
          </a:xfrm>
        </p:spPr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Sub-Schema: </a:t>
            </a:r>
            <a:br>
              <a:rPr lang="en-US" b="1">
                <a:latin typeface="Abadi" panose="020B0604020104020204" pitchFamily="34" charset="0"/>
              </a:rPr>
            </a:br>
            <a:r>
              <a:rPr lang="en-US" b="1">
                <a:latin typeface="Abadi" panose="020B0604020104020204" pitchFamily="34" charset="0"/>
              </a:rPr>
              <a:t>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24DF9-0C46-47D3-9F69-1FCD69F8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6" y="608852"/>
            <a:ext cx="6169152" cy="58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35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84CAC6AD6DF847A7C1288744783B3D" ma:contentTypeVersion="5" ma:contentTypeDescription="Create a new document." ma:contentTypeScope="" ma:versionID="647c861cf601c3c86a5af899444fa56f">
  <xsd:schema xmlns:xsd="http://www.w3.org/2001/XMLSchema" xmlns:xs="http://www.w3.org/2001/XMLSchema" xmlns:p="http://schemas.microsoft.com/office/2006/metadata/properties" xmlns:ns2="d3229df0-32c0-4a8a-a414-8f031cf5effd" targetNamespace="http://schemas.microsoft.com/office/2006/metadata/properties" ma:root="true" ma:fieldsID="579cdd83aef31c3fe33e0c1f9300714c" ns2:_="">
    <xsd:import namespace="d3229df0-32c0-4a8a-a414-8f031cf5ef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229df0-32c0-4a8a-a414-8f031cf5ef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9D7EA8-D0DF-4D29-8BD1-3C94F7FCA525}"/>
</file>

<file path=customXml/itemProps2.xml><?xml version="1.0" encoding="utf-8"?>
<ds:datastoreItem xmlns:ds="http://schemas.openxmlformats.org/officeDocument/2006/customXml" ds:itemID="{5F16C26F-14C3-4E8E-B789-BD0239FEA1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D86245-659F-46B4-A56F-85C9658EE362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d3229df0-32c0-4a8a-a414-8f031cf5eff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482</Words>
  <Application>Microsoft Office PowerPoint</Application>
  <PresentationFormat>Widescreen</PresentationFormat>
  <Paragraphs>133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Abadi</vt:lpstr>
      <vt:lpstr>Arial</vt:lpstr>
      <vt:lpstr>Calibri</vt:lpstr>
      <vt:lpstr>Calibri Light</vt:lpstr>
      <vt:lpstr>Office Theme</vt:lpstr>
      <vt:lpstr>Team GOD </vt:lpstr>
      <vt:lpstr>Purpose/Problem</vt:lpstr>
      <vt:lpstr>Solution</vt:lpstr>
      <vt:lpstr>Main Goal &amp; Our Users  </vt:lpstr>
      <vt:lpstr>Researcher </vt:lpstr>
      <vt:lpstr>Student </vt:lpstr>
      <vt:lpstr>Full Schema</vt:lpstr>
      <vt:lpstr>Research</vt:lpstr>
      <vt:lpstr>Sub-Schema:  Admin</vt:lpstr>
      <vt:lpstr>Sub-Schema: Student</vt:lpstr>
      <vt:lpstr>Technologies/Tools</vt:lpstr>
      <vt:lpstr>Hosting and Domain</vt:lpstr>
      <vt:lpstr>Languages Used</vt:lpstr>
      <vt:lpstr>Wireframe – Home Screen</vt:lpstr>
      <vt:lpstr>Wireframe – Home Screen</vt:lpstr>
      <vt:lpstr>Wireframe – Home Screen</vt:lpstr>
      <vt:lpstr>Wireframe – Research Home Page</vt:lpstr>
      <vt:lpstr>Wireframe – Industry Home Page</vt:lpstr>
      <vt:lpstr>Wireframe – Student Home Page</vt:lpstr>
      <vt:lpstr>Wireframe – Login Page</vt:lpstr>
      <vt:lpstr>Wireframe – User Profile</vt:lpstr>
      <vt:lpstr>Wireframe – Events Page</vt:lpstr>
      <vt:lpstr>Wireframe – Announcements Page</vt:lpstr>
      <vt:lpstr>Home Section 1</vt:lpstr>
      <vt:lpstr>Home Section 2</vt:lpstr>
      <vt:lpstr>Home Section 3</vt:lpstr>
      <vt:lpstr>Home Section 4</vt:lpstr>
      <vt:lpstr>Home Section 5</vt:lpstr>
      <vt:lpstr>Home Section 6</vt:lpstr>
      <vt:lpstr>Researcher Page </vt:lpstr>
      <vt:lpstr>PowerPoint Presentation</vt:lpstr>
      <vt:lpstr>Student Page </vt:lpstr>
      <vt:lpstr>Announcement Page</vt:lpstr>
      <vt:lpstr>News Page</vt:lpstr>
      <vt:lpstr>Event Page</vt:lpstr>
      <vt:lpstr>Login Page</vt:lpstr>
      <vt:lpstr>Signup Page</vt:lpstr>
      <vt:lpstr>Reset Password Page</vt:lpstr>
      <vt:lpstr>User profile Page</vt:lpstr>
      <vt:lpstr>Profile Editing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GOD </dc:title>
  <dc:creator>Scott Pettyjohn</dc:creator>
  <cp:lastModifiedBy>Matt Jackson</cp:lastModifiedBy>
  <cp:revision>1</cp:revision>
  <dcterms:created xsi:type="dcterms:W3CDTF">2020-09-30T01:56:49Z</dcterms:created>
  <dcterms:modified xsi:type="dcterms:W3CDTF">2020-11-15T23:47:39Z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0x010100E484CAC6AD6DF847A7C1288744783B3D</vt:lpwstr>
  </property>
</Properties>
</file>